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4E6A-16E5-09C6-7550-A33A7061D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F63AC-96DD-FCBB-21F8-9FFFB2166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D576A-589F-BE99-633E-E6A4C99D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F89A-8160-40F6-80FD-1ADD2046F96C}" type="datetimeFigureOut">
              <a:rPr lang="en-NL" smtClean="0"/>
              <a:t>12/19/2025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2055C-7C47-4C9E-1455-AF6C8218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FC912-57C1-539D-564F-3EB3E397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B3FE-913B-4D87-8CAF-073DB276336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747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24E4-CA5E-E888-BA3A-30D4069C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8A677-0059-BA29-EEF4-4F7CB19D2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A5B24-79E0-B43B-9B6B-E79E6A23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F89A-8160-40F6-80FD-1ADD2046F96C}" type="datetimeFigureOut">
              <a:rPr lang="en-NL" smtClean="0"/>
              <a:t>12/19/2025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297C-B067-4CD0-F8DF-C612A9EC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C3B8-B28F-EEFE-EDAB-0CC68164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B3FE-913B-4D87-8CAF-073DB276336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9321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AA560-77A6-689F-73DB-A745DFECA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DAF22-BA59-6931-2694-E91CC9892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7A327-A0EA-FD61-DC89-0EE0B956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F89A-8160-40F6-80FD-1ADD2046F96C}" type="datetimeFigureOut">
              <a:rPr lang="en-NL" smtClean="0"/>
              <a:t>12/19/2025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772E0-6E70-3922-2395-29421EB8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55D7A-389F-3869-1394-494D2C11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B3FE-913B-4D87-8CAF-073DB276336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4242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6312-2469-2B40-626F-26BE71AF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1AC35-DE09-2CCE-7233-98A398EB1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C435A-8B83-6B98-215A-D8C4CC6A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F89A-8160-40F6-80FD-1ADD2046F96C}" type="datetimeFigureOut">
              <a:rPr lang="en-NL" smtClean="0"/>
              <a:t>12/19/2025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7C77-EEA5-0676-8B13-78539920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91379-0B19-5CA9-924A-DC476818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B3FE-913B-4D87-8CAF-073DB276336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835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B28F-AA12-E40A-93E3-0608581C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E8F79-4487-8A2D-1058-DB0A1169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63823-F029-8693-0634-6D9BCE7D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F89A-8160-40F6-80FD-1ADD2046F96C}" type="datetimeFigureOut">
              <a:rPr lang="en-NL" smtClean="0"/>
              <a:t>12/19/2025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0C72-821B-4111-23B0-99C4CFFA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8230-90B3-94A3-C9B8-500A8488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B3FE-913B-4D87-8CAF-073DB276336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1993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B0E-9109-4ACF-5B6F-9F15B95B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C2417-259C-6C65-BE13-16568398E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BDDEB-B44F-2B22-F2F7-E921BB500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55B8E-84B0-85FF-BBEE-5BA14A57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F89A-8160-40F6-80FD-1ADD2046F96C}" type="datetimeFigureOut">
              <a:rPr lang="en-NL" smtClean="0"/>
              <a:t>12/19/2025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45DF3-D9B3-1DAA-D2CB-1B62E69F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86488-1D8A-C43E-D976-7039B7B4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B3FE-913B-4D87-8CAF-073DB276336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8670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5268-473A-5352-773B-DB7367AB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A05A8-9B3E-D46C-78DB-A4490AD95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784C9-6539-8FB1-0676-273FCB1AD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FB0E8-F2BF-7D3D-B4E6-D9E5CE127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D1E49-4011-0701-D971-487B6E8A1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549A2-BE6D-13BE-A9EC-83F36F72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F89A-8160-40F6-80FD-1ADD2046F96C}" type="datetimeFigureOut">
              <a:rPr lang="en-NL" smtClean="0"/>
              <a:t>12/19/2025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B46D3-9308-9DBE-868F-58B17F57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870031-52AC-D9CB-4945-E82AD1F2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B3FE-913B-4D87-8CAF-073DB276336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382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B92A-EF13-2BD6-559B-189BB76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5BB5C-B52F-E587-16EC-80438D36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F89A-8160-40F6-80FD-1ADD2046F96C}" type="datetimeFigureOut">
              <a:rPr lang="en-NL" smtClean="0"/>
              <a:t>12/19/2025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87FFD-5A78-E029-F643-0EDD92E7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7CAD9-AE91-24CA-0090-FBEF6B0A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B3FE-913B-4D87-8CAF-073DB276336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9305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D4822-F7A3-CB38-FB48-8032C389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F89A-8160-40F6-80FD-1ADD2046F96C}" type="datetimeFigureOut">
              <a:rPr lang="en-NL" smtClean="0"/>
              <a:t>12/19/2025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22AAB-AE84-0F77-87AA-3E2A1E2D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FB50D-20FB-822C-2FA0-8B0CB45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B3FE-913B-4D87-8CAF-073DB276336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4881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99AF-CE69-1646-73DC-3E8E2511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D1FDA-0EAA-B0B8-8C57-9E8A24BA8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EF12B-D670-D1FC-07E6-CE05382D1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2153B-FD1C-3E90-5CE9-A58D6AE7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F89A-8160-40F6-80FD-1ADD2046F96C}" type="datetimeFigureOut">
              <a:rPr lang="en-NL" smtClean="0"/>
              <a:t>12/19/2025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D08F-72D9-AB04-6F49-34DF705C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7FE58-4057-1B45-6C34-95658972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B3FE-913B-4D87-8CAF-073DB276336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9541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BB1A-5B7A-C98E-347A-5DA9C53E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AC298-C7C2-71D9-96E9-44F97B8F5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F2C70-5EEF-181B-2AA2-776C76CE9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A06FC-A519-CDC5-F7A5-A698F623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F89A-8160-40F6-80FD-1ADD2046F96C}" type="datetimeFigureOut">
              <a:rPr lang="en-NL" smtClean="0"/>
              <a:t>12/19/2025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B32D8-CF63-4419-AE8B-1FA327AB6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5AF9A-2F41-11FB-158D-BFDE15CD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B3FE-913B-4D87-8CAF-073DB276336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3137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F5A53-239C-692C-F4C6-3A8D9E54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89F96-212B-6971-C92D-D482D205E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238DF-3EBA-6066-2877-2A5BF4310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2FF89A-8160-40F6-80FD-1ADD2046F96C}" type="datetimeFigureOut">
              <a:rPr lang="en-NL" smtClean="0"/>
              <a:t>12/19/2025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433F5-298D-24F5-9DB7-BCF1152D0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C09A0-182D-EE72-387E-5BF3A737D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EB3FE-913B-4D87-8CAF-073DB276336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5641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vimeo.com%2F1142113168%3Fshare%3Dcopy%26fl%3Dsv%26fe%3Dci&amp;data=05%7C02%7CA.Sneekes%40habion.nl%7Cd7ce6b68135f4caa1de208de30f2df50%7C9d923acc62cf40e798692609f41263ab%7C0%7C0%7C639002016847700452%7CUnknown%7CTWFpbGZsb3d8eyJFbXB0eU1hcGkiOnRydWUsIlYiOiIwLjAuMDAwMCIsIlAiOiJXaW4zMiIsIkFOIjoiTWFpbCIsIldUIjoyfQ%3D%3D%7C0%7C%7C%7C&amp;sdata=d1gtIze0bZ28xXBVsrC5ebAlQI87abYVuxMOxwIDjRg%3D&amp;reserved=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EB44-4212-A94D-6697-8FDADCDBD2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u="sng" dirty="0">
                <a:hlinkClick r:id="rId2"/>
              </a:rPr>
              <a:t>https://vimeo.com/1142113168?share=copy&amp;fl=sv&amp;fe=ci</a:t>
            </a:r>
            <a:br>
              <a:rPr lang="en-NL" dirty="0"/>
            </a:b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EDEC4-5B21-2CA8-056F-D96AFAA19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372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C254-5E0C-964E-A964-0506626C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in 110 Morgen opgepakt? En wat moeten we nog doen? </a:t>
            </a:r>
            <a:endParaRPr lang="en-NL" dirty="0"/>
          </a:p>
        </p:txBody>
      </p:sp>
      <p:pic>
        <p:nvPicPr>
          <p:cNvPr id="1026" name="Picture 2" descr="Digitale reacties voor Buurtverbeterplan 110-Morgen ...">
            <a:extLst>
              <a:ext uri="{FF2B5EF4-FFF2-40B4-BE49-F238E27FC236}">
                <a16:creationId xmlns:a16="http://schemas.microsoft.com/office/drawing/2014/main" id="{9D29F426-4CAD-0C6B-AD62-E6D4C3E905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8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15A4E-703D-AFF4-E288-4D558A25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Buurtverbeterplan (maart 2022)</a:t>
            </a:r>
            <a:endParaRPr lang="en-NL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19B9F-51D2-B386-1A5A-0C75E5BB6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800">
                <a:solidFill>
                  <a:schemeClr val="tx2"/>
                </a:solidFill>
              </a:rPr>
              <a:t>Onderwerpen;</a:t>
            </a:r>
          </a:p>
          <a:p>
            <a:r>
              <a:rPr lang="nl-NL" sz="1800">
                <a:solidFill>
                  <a:schemeClr val="tx2"/>
                </a:solidFill>
              </a:rPr>
              <a:t>Bereikbaarheid / vervoer</a:t>
            </a:r>
          </a:p>
          <a:p>
            <a:r>
              <a:rPr lang="nl-NL" sz="1800">
                <a:solidFill>
                  <a:schemeClr val="tx2"/>
                </a:solidFill>
              </a:rPr>
              <a:t>Buitenruimte en groen</a:t>
            </a:r>
          </a:p>
          <a:p>
            <a:r>
              <a:rPr lang="nl-NL" sz="1800">
                <a:solidFill>
                  <a:schemeClr val="tx2"/>
                </a:solidFill>
              </a:rPr>
              <a:t>Activiteiten en ontmoeting</a:t>
            </a:r>
          </a:p>
          <a:p>
            <a:r>
              <a:rPr lang="nl-NL" sz="1800">
                <a:solidFill>
                  <a:schemeClr val="tx2"/>
                </a:solidFill>
              </a:rPr>
              <a:t>Veiligheid en handhaving</a:t>
            </a:r>
          </a:p>
          <a:p>
            <a:r>
              <a:rPr lang="nl-NL" sz="1800">
                <a:solidFill>
                  <a:schemeClr val="tx2"/>
                </a:solidFill>
              </a:rPr>
              <a:t>Wonen en sociaal</a:t>
            </a:r>
          </a:p>
          <a:p>
            <a:r>
              <a:rPr lang="nl-NL" sz="1800">
                <a:solidFill>
                  <a:schemeClr val="tx2"/>
                </a:solidFill>
              </a:rPr>
              <a:t>Communicatie </a:t>
            </a:r>
            <a:endParaRPr lang="en-NL" sz="18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 descr="Clipboard Mixed outline">
            <a:extLst>
              <a:ext uri="{FF2B5EF4-FFF2-40B4-BE49-F238E27FC236}">
                <a16:creationId xmlns:a16="http://schemas.microsoft.com/office/drawing/2014/main" id="{228CC10F-A3E1-D107-FEFE-02CAB4AA4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1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2DBFA-5620-3E6F-8998-9078229C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l-NL"/>
              <a:t>Successen en aandachtspunten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88CBE-4DBB-8775-2524-F171F8B11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 b="1"/>
              <a:t>Belangrijkste Successen</a:t>
            </a:r>
            <a:endParaRPr lang="en-NL" sz="1500"/>
          </a:p>
          <a:p>
            <a:pPr lvl="0"/>
            <a:r>
              <a:rPr lang="nl-NL" sz="1500"/>
              <a:t>Speeltuin behouden en uitgebreid en inclusief voor gehandicapte kinderen en hun ouders </a:t>
            </a:r>
            <a:endParaRPr lang="en-NL" sz="1500"/>
          </a:p>
          <a:p>
            <a:pPr lvl="0"/>
            <a:r>
              <a:rPr lang="nl-NL" sz="1500"/>
              <a:t>Verzakkingen aangepakt</a:t>
            </a:r>
            <a:endParaRPr lang="en-NL" sz="1500"/>
          </a:p>
          <a:p>
            <a:pPr lvl="0"/>
            <a:r>
              <a:rPr lang="nl-NL" sz="1500" err="1"/>
              <a:t>Wijkhub</a:t>
            </a:r>
            <a:r>
              <a:rPr lang="nl-NL" sz="1500"/>
              <a:t> gerealiseerd</a:t>
            </a:r>
            <a:endParaRPr lang="en-NL" sz="1500"/>
          </a:p>
          <a:p>
            <a:pPr lvl="0"/>
            <a:r>
              <a:rPr lang="nl-NL" sz="1500"/>
              <a:t>Drugsoverlast verminderd</a:t>
            </a:r>
          </a:p>
          <a:p>
            <a:pPr marL="0" lvl="0" indent="0">
              <a:buNone/>
            </a:pPr>
            <a:endParaRPr lang="en-NL" sz="1500"/>
          </a:p>
          <a:p>
            <a:pPr marL="0" indent="0">
              <a:buNone/>
            </a:pPr>
            <a:r>
              <a:rPr lang="nl-NL" sz="1500" b="1"/>
              <a:t>Aandachtspunten</a:t>
            </a:r>
            <a:endParaRPr lang="en-NL" sz="1500"/>
          </a:p>
          <a:p>
            <a:pPr lvl="0"/>
            <a:r>
              <a:rPr lang="nl-NL" sz="1500"/>
              <a:t>Parkeren en verkeersveiligheid</a:t>
            </a:r>
            <a:endParaRPr lang="en-NL" sz="1500"/>
          </a:p>
          <a:p>
            <a:pPr lvl="0"/>
            <a:r>
              <a:rPr lang="nl-NL" sz="1500"/>
              <a:t>Onderbezetting toezicht/handhaving</a:t>
            </a:r>
            <a:endParaRPr lang="en-NL" sz="1500"/>
          </a:p>
          <a:p>
            <a:pPr lvl="0"/>
            <a:r>
              <a:rPr lang="nl-NL" sz="1500"/>
              <a:t>Activiteiten voor oudere jeugd</a:t>
            </a:r>
            <a:endParaRPr lang="en-NL" sz="1500"/>
          </a:p>
          <a:p>
            <a:pPr lvl="0"/>
            <a:r>
              <a:rPr lang="nl-NL" sz="1500"/>
              <a:t>Schimmelproblematiek</a:t>
            </a:r>
            <a:endParaRPr lang="en-NL" sz="1500"/>
          </a:p>
          <a:p>
            <a:pPr lvl="0"/>
            <a:r>
              <a:rPr lang="nl-NL" sz="1500"/>
              <a:t>Jongerenhuisvesting en diversiteit in woningaanbod.</a:t>
            </a:r>
            <a:endParaRPr lang="en-NL" sz="1500"/>
          </a:p>
          <a:p>
            <a:endParaRPr lang="en-NL" sz="1500"/>
          </a:p>
          <a:p>
            <a:endParaRPr lang="en-NL" sz="1500"/>
          </a:p>
        </p:txBody>
      </p:sp>
      <p:pic>
        <p:nvPicPr>
          <p:cNvPr id="5" name="Picture 4" descr="A table and chairs on a sidewalk&#10;&#10;AI-generated content may be incorrect.">
            <a:extLst>
              <a:ext uri="{FF2B5EF4-FFF2-40B4-BE49-F238E27FC236}">
                <a16:creationId xmlns:a16="http://schemas.microsoft.com/office/drawing/2014/main" id="{71EC524A-B15E-831E-7CE6-0052585C4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r="15281" b="-1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31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207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ideo: prioriteiten stellen – Leren met emino">
            <a:extLst>
              <a:ext uri="{FF2B5EF4-FFF2-40B4-BE49-F238E27FC236}">
                <a16:creationId xmlns:a16="http://schemas.microsoft.com/office/drawing/2014/main" id="{B855BBE8-4D7E-AFDC-578D-87545D5C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9594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B24ED-0BE4-CEC0-E437-D1510B6D4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 zijn de prioriteiten in 2026? </a:t>
            </a:r>
            <a:endParaRPr lang="en-NL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3CCEF-282E-7B8B-06FD-DB2B80740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Schrijf ze op! </a:t>
            </a:r>
            <a:endParaRPr lang="en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1b9a83-d8a6-4fd9-a333-c879f22dee0f" xsi:nil="true"/>
    <lcf76f155ced4ddcb4097134ff3c332f xmlns="7d9f2185-6db4-4a29-937a-b192578d85e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E39337944FF41A61C838962E029C3" ma:contentTypeVersion="13" ma:contentTypeDescription="Create a new document." ma:contentTypeScope="" ma:versionID="c863dccceb971e6a9f814a5990cef802">
  <xsd:schema xmlns:xsd="http://www.w3.org/2001/XMLSchema" xmlns:xs="http://www.w3.org/2001/XMLSchema" xmlns:p="http://schemas.microsoft.com/office/2006/metadata/properties" xmlns:ns2="7d9f2185-6db4-4a29-937a-b192578d85ed" xmlns:ns3="781b9a83-d8a6-4fd9-a333-c879f22dee0f" targetNamespace="http://schemas.microsoft.com/office/2006/metadata/properties" ma:root="true" ma:fieldsID="b02b82e73e41c0fdf5e0f56019173b28" ns2:_="" ns3:_="">
    <xsd:import namespace="7d9f2185-6db4-4a29-937a-b192578d85ed"/>
    <xsd:import namespace="781b9a83-d8a6-4fd9-a333-c879f22dee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f2185-6db4-4a29-937a-b192578d8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6212fa-4c30-453f-89dc-6573ebcce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b9a83-d8a6-4fd9-a333-c879f22dee0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25aed11-d354-4835-8423-14faed586be9}" ma:internalName="TaxCatchAll" ma:showField="CatchAllData" ma:web="781b9a83-d8a6-4fd9-a333-c879f22dee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96F6D4-3E91-4E5E-AC36-BEE259FFDD3B}">
  <ds:schemaRefs>
    <ds:schemaRef ds:uri="http://purl.org/dc/elements/1.1/"/>
    <ds:schemaRef ds:uri="http://schemas.microsoft.com/office/2006/metadata/properties"/>
    <ds:schemaRef ds:uri="http://www.w3.org/XML/1998/namespace"/>
    <ds:schemaRef ds:uri="7d9f2185-6db4-4a29-937a-b192578d85ed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81b9a83-d8a6-4fd9-a333-c879f22dee0f"/>
  </ds:schemaRefs>
</ds:datastoreItem>
</file>

<file path=customXml/itemProps2.xml><?xml version="1.0" encoding="utf-8"?>
<ds:datastoreItem xmlns:ds="http://schemas.openxmlformats.org/officeDocument/2006/customXml" ds:itemID="{5CB4567B-3DA4-41DC-910C-E92B26059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9f2185-6db4-4a29-937a-b192578d85ed"/>
    <ds:schemaRef ds:uri="781b9a83-d8a6-4fd9-a333-c879f22dee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4031CC-7CBE-4E9D-8A5C-56C8E2A504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111</Words>
  <Application>Microsoft Office PowerPoint</Application>
  <PresentationFormat>Breedbeeld</PresentationFormat>
  <Paragraphs>25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https://vimeo.com/1142113168?share=copy&amp;fl=sv&amp;fe=ci </vt:lpstr>
      <vt:lpstr>Wat hebben we in 110 Morgen opgepakt? En wat moeten we nog doen? </vt:lpstr>
      <vt:lpstr>Buurtverbeterplan (maart 2022)</vt:lpstr>
      <vt:lpstr>Successen en aandachtspunten</vt:lpstr>
      <vt:lpstr>Wat zijn de prioriteiten in 2026?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Ank Sneekes</dc:creator>
  <cp:lastModifiedBy>Krista van Vliet</cp:lastModifiedBy>
  <cp:revision>2</cp:revision>
  <dcterms:created xsi:type="dcterms:W3CDTF">2025-12-02T06:55:24Z</dcterms:created>
  <dcterms:modified xsi:type="dcterms:W3CDTF">2025-12-19T12:45:46Z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0x010100D0FE39337944FF41A61C838962E029C3</vt:lpwstr>
  </property>
  <property fmtid="{D5CDD505-2E9C-101B-9397-08002B2CF9AE}" pid="3" name="MediaServiceImageTags">
    <vt:lpwstr/>
  </property>
</Properties>
</file>